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70" r:id="rId3"/>
    <p:sldId id="257" r:id="rId4"/>
    <p:sldId id="26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-33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044BD-C2B7-49BE-9885-102740D0AFD0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7ABA-42D0-4D58-9557-CFEE2430D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8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47ABA-42D0-4D58-9557-CFEE2430D8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5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9" y="1651001"/>
            <a:ext cx="8812213" cy="2171700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игрушка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305301"/>
            <a:ext cx="8915399" cy="15983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«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еленашка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118d4889cc8e5fa101d1aa35505e4b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12" y="787400"/>
            <a:ext cx="8524987" cy="56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3"/>
          <a:stretch>
            <a:fillRect/>
          </a:stretch>
        </p:blipFill>
        <p:spPr bwMode="auto">
          <a:xfrm>
            <a:off x="3530600" y="723900"/>
            <a:ext cx="6108700" cy="507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5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900" y="355600"/>
            <a:ext cx="4114800" cy="6235700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ru-RU" sz="3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ru-RU" sz="3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3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Пеленашка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видел малыш, открывая глазки в колыбельке? Куколку, которую сотворили любящие материнские руки. А значит, ее любовь оберегала ребенка с момента его рождения. Она отгоняла от него злых духов, в которых верили наши предки, помогала ребенку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4"/>
          <a:stretch>
            <a:fillRect/>
          </a:stretch>
        </p:blipFill>
        <p:spPr bwMode="auto">
          <a:xfrm>
            <a:off x="8369300" y="609600"/>
            <a:ext cx="3251200" cy="53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524076"/>
            <a:ext cx="2781300" cy="55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изготовления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пеленашки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96" y="1562100"/>
            <a:ext cx="8533804" cy="5295900"/>
          </a:xfrm>
        </p:spPr>
      </p:pic>
    </p:spTree>
    <p:extLst>
      <p:ext uri="{BB962C8B-B14F-4D97-AF65-F5344CB8AC3E}">
        <p14:creationId xmlns:p14="http://schemas.microsoft.com/office/powerpoint/2010/main" val="22315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</TotalTime>
  <Words>58</Words>
  <Application>Microsoft Office PowerPoint</Application>
  <PresentationFormat>Произвольный</PresentationFormat>
  <Paragraphs>12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Легкий дым</vt:lpstr>
      <vt:lpstr>          Народная игрушка</vt:lpstr>
      <vt:lpstr>Презентация PowerPoint</vt:lpstr>
      <vt:lpstr>Презентация PowerPoint</vt:lpstr>
      <vt:lpstr>Презентация PowerPoint</vt:lpstr>
      <vt:lpstr>Схема изготовления пеленашки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игрушка</dc:title>
  <dc:creator/>
  <cp:lastModifiedBy>admin</cp:lastModifiedBy>
  <cp:revision>19</cp:revision>
  <dcterms:created xsi:type="dcterms:W3CDTF">2014-11-02T10:39:46Z</dcterms:created>
  <dcterms:modified xsi:type="dcterms:W3CDTF">2021-05-08T09:51:47Z</dcterms:modified>
</cp:coreProperties>
</file>